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Geist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4021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602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Amazon Product Review Sentiment Analysis</a:t>
            </a:r>
            <a:endParaRPr lang="en-US" sz="44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54624"/>
            <a:ext cx="76264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Conclusion &amp; Future Work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1703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This project successfully implemented and compared two NLP sentiment analysis models, VADER and RoBERTa, on Amazon product reviews.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89798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530906" y="394049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Key Takeaways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530906" y="4501872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RoBERTa demonstrates superior contextual understanding over VADER.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530906" y="5306973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Sentiment analysis provides actionable insights for product improvement.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530906" y="6112073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Scalable approach for large datasets.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56884" y="389798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8194000" y="394049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Next Steps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8194000" y="4501872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Explore domain-specific fine-tuning of transformer models.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8194000" y="5306973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Integrate aspect-based sentiment analysis for granular insights.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8194000" y="6112073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Deploy models for real-time review processing.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557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Problem Statement: Unlocking </a:t>
            </a:r>
            <a:r>
              <a:rPr lang="en-US" sz="4450" b="1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Customer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2224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Amazon product reviews contain a wealth of unstructured data. Extracting meaningful sentiment at scale is crucial for businesses to understand customer satisfaction, identify product strengths and weaknesses, and inform strategic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6202"/>
            <a:ext cx="116950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Introduction: Bridging the Gap with NLP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58609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This project demonstrates a practical application of Natural Language Processing (NLP) for sentiment analysis on a dataset of Amazon product reviews. We compare traditional lexicon-based methods with transformer-based models to evaluate their effectiveness.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502468"/>
            <a:ext cx="6407944" cy="1730812"/>
          </a:xfrm>
          <a:prstGeom prst="roundRect">
            <a:avLst>
              <a:gd name="adj" fmla="val 8453"/>
            </a:avLst>
          </a:prstGeom>
          <a:noFill/>
          <a:ln w="30480">
            <a:solidFill>
              <a:srgbClr val="B7D5CA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4502468"/>
            <a:ext cx="121920" cy="1730812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4759762"/>
            <a:ext cx="35787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Lexicon-Based Approach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5250180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Leverages predefined dictionaries of words with associated sentiment scores.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4502468"/>
            <a:ext cx="6408063" cy="1730812"/>
          </a:xfrm>
          <a:prstGeom prst="roundRect">
            <a:avLst>
              <a:gd name="adj" fmla="val 8453"/>
            </a:avLst>
          </a:prstGeom>
          <a:noFill/>
          <a:ln w="30480">
            <a:solidFill>
              <a:srgbClr val="B7D5CA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8067" y="4502468"/>
            <a:ext cx="121920" cy="1730812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10" name="Text 8"/>
          <p:cNvSpPr/>
          <p:nvPr/>
        </p:nvSpPr>
        <p:spPr>
          <a:xfrm>
            <a:off x="7777282" y="4759762"/>
            <a:ext cx="29492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Transformer Models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777282" y="5250180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Utilizes deep learning architectures pre-trained on vast text corpora for contextual understanding.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75842"/>
            <a:ext cx="129876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Existing System: Baseline Sentiment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3824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Initially, we relied on a basic sentiment analysis approach. This method, while simple to implement, provided a preliminary understanding but often lacked the nuance required for complex review data.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346019"/>
            <a:ext cx="34200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Manual Review Tagging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92716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Time-consuming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3693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Subject to human bias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81156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Limited scalability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3460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Keyword Spotting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92716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Identifies explicit positive/negative words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3693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Fails to capture sarcasm or subtle sentiment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81156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Low accuracy on diverse language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5190" y="444103"/>
            <a:ext cx="8498324" cy="504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Proposed System: Advanced NLP Pipeline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565190" y="1271588"/>
            <a:ext cx="13500021" cy="5164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Our proposed system integrates a robust NLP pipeline, combining data preprocessing, feature engineering, and advanced machine learning models for more accurate sentiment prediction.</a:t>
            </a:r>
            <a:endParaRPr lang="en-US" sz="12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9905" y="1969770"/>
            <a:ext cx="10430470" cy="718804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361142" y="6442425"/>
            <a:ext cx="2850366" cy="37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 Ingestion</a:t>
            </a:r>
            <a:endParaRPr lang="en-US" sz="13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8449" y="4611298"/>
            <a:ext cx="674992" cy="67499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790060" y="3423944"/>
            <a:ext cx="2942967" cy="37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Preprocessing</a:t>
            </a:r>
            <a:endParaRPr lang="en-US" sz="13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2057" y="5022832"/>
            <a:ext cx="674993" cy="67499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765678" y="7326455"/>
            <a:ext cx="2850366" cy="37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Model Training</a:t>
            </a:r>
            <a:endParaRPr lang="en-US" sz="13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45876" y="5434366"/>
            <a:ext cx="674993" cy="67499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295846" y="3838853"/>
            <a:ext cx="2850366" cy="7593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Evaluation &amp; Deployment</a:t>
            </a:r>
            <a:endParaRPr lang="en-US" sz="135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16805" y="5876276"/>
            <a:ext cx="674992" cy="67499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61373"/>
            <a:ext cx="103671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Software &amp; Hardware Requirements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3712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Software Stack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3892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Python 3.x: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Core programming language.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8314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Pandas: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Data manipulation and analysis.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27362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NLTK: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Text preprocessing and VADER sentiment analysis.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07873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Hugging Face Transformers: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Access to pre-trained RoBERTa model.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8838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Matplotlib &amp; Seaborn: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Data visualization.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32602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tqdm: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Progress bars for iterations.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2737128"/>
            <a:ext cx="4418767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Hardware Considerations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7599521" y="338923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Processor: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Multi-core CPU (Intel i7/AMD Ryzen 7 or higher recommended).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419433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RAM: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At least 16GB, 32GB or more for larger datasets.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463653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GPU (Optional but Recommended):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NVIDIA GPU with CUDA support for faster transformer model inference.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54416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Storage:</a:t>
            </a: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SSD for faster data loading and processing.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23028"/>
            <a:ext cx="91085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Modules Involved in the Project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485436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335899"/>
            <a:ext cx="41586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 Ingestion &amp; Preprocessing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180647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Loading raw CSV data, initial cleaning, and tokenization.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485436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4335899"/>
            <a:ext cx="41586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Sentiment Model Application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5180647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Applying VADER and RoBERTa models to calculate sentiment scores.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485436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4335899"/>
            <a:ext cx="41586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Results Aggregation &amp; Visualization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5180647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Consolidating scores and generating insightful plots for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9874"/>
            <a:ext cx="986885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Machine Learning Models Utilized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6228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We employed two distinct machine learning models for sentiment analysis, allowing for a comparative evaluation of their performance.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270052"/>
            <a:ext cx="624470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VADER (Valence Aware Dictionary and sEntiment Reasoner)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793790" y="434744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 lexicon and rule-based sentiment analysis tool specifically attuned to sentiments expressed in social media. It provides four scores: positive, negative, neutral, and a compound score.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60031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Quick and efficient.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644532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Good for general-purpose sentiment.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88752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Less effective on nuanced or domain-specific language.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3270052"/>
            <a:ext cx="624470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RoBERTa (Robustly Optimized BERT Pretraining Approach)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7599521" y="434744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 transformer-based model optimized from BERT, excelling at understanding context and complex linguistic patterns. We used a version fine-tuned for general sentiment analysis.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60031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Captures contextual sentiment.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644532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Higher accuracy on complex text.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688752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Computationally more intensive.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4111" y="396121"/>
            <a:ext cx="5983962" cy="450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Testing &amp; Output: Code in Action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504111" y="1134308"/>
            <a:ext cx="13622179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analysis involved processing 10,000 Amazon reviews. We compared VADER's and RoBERTa's sentiment predictions against the actual star ratings.</a:t>
            </a:r>
            <a:endParaRPr lang="en-US" sz="11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111" y="1526858"/>
            <a:ext cx="13622179" cy="7196138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5823466" y="8722995"/>
            <a:ext cx="143947" cy="143947"/>
          </a:xfrm>
          <a:prstGeom prst="roundRect">
            <a:avLst>
              <a:gd name="adj" fmla="val 12705"/>
            </a:avLst>
          </a:prstGeom>
          <a:solidFill>
            <a:srgbClr val="004D35"/>
          </a:solidFill>
          <a:ln/>
        </p:spPr>
      </p:sp>
      <p:sp>
        <p:nvSpPr>
          <p:cNvPr id="6" name="Text 3"/>
          <p:cNvSpPr/>
          <p:nvPr/>
        </p:nvSpPr>
        <p:spPr>
          <a:xfrm>
            <a:off x="6028373" y="8722995"/>
            <a:ext cx="1210628" cy="143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1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VADER Compound</a:t>
            </a:r>
            <a:endParaRPr lang="en-US" sz="1100" dirty="0"/>
          </a:p>
        </p:txBody>
      </p:sp>
      <p:sp>
        <p:nvSpPr>
          <p:cNvPr id="7" name="Shape 4"/>
          <p:cNvSpPr/>
          <p:nvPr/>
        </p:nvSpPr>
        <p:spPr>
          <a:xfrm>
            <a:off x="7391400" y="8722995"/>
            <a:ext cx="143947" cy="143947"/>
          </a:xfrm>
          <a:prstGeom prst="roundRect">
            <a:avLst>
              <a:gd name="adj" fmla="val 12705"/>
            </a:avLst>
          </a:prstGeom>
          <a:solidFill>
            <a:srgbClr val="00704D"/>
          </a:solidFill>
          <a:ln/>
        </p:spPr>
      </p:sp>
      <p:sp>
        <p:nvSpPr>
          <p:cNvPr id="8" name="Text 5"/>
          <p:cNvSpPr/>
          <p:nvPr/>
        </p:nvSpPr>
        <p:spPr>
          <a:xfrm>
            <a:off x="7596307" y="8722995"/>
            <a:ext cx="1152525" cy="143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1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RoBERTa Positive</a:t>
            </a:r>
            <a:endParaRPr lang="en-US" sz="1100" dirty="0"/>
          </a:p>
        </p:txBody>
      </p:sp>
      <p:sp>
        <p:nvSpPr>
          <p:cNvPr id="9" name="Text 6"/>
          <p:cNvSpPr/>
          <p:nvPr/>
        </p:nvSpPr>
        <p:spPr>
          <a:xfrm>
            <a:off x="504111" y="9317236"/>
            <a:ext cx="13622179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Results show RoBERTa's scores align more closely with star ratings, especially for 3 and 4-star reviews, demonstrating better nuance.</a:t>
            </a:r>
            <a:endParaRPr lang="en-US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654</Words>
  <Application>Microsoft Office PowerPoint</Application>
  <PresentationFormat>Custom</PresentationFormat>
  <Paragraphs>82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Geist</vt:lpstr>
      <vt:lpstr>Noto Serif SC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Kapil Katari</dc:creator>
  <cp:lastModifiedBy>Kapil Katari</cp:lastModifiedBy>
  <cp:revision>2</cp:revision>
  <dcterms:created xsi:type="dcterms:W3CDTF">2025-07-20T17:32:30Z</dcterms:created>
  <dcterms:modified xsi:type="dcterms:W3CDTF">2025-07-20T17:38:22Z</dcterms:modified>
</cp:coreProperties>
</file>